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久田 洋一" initials="久田" lastIdx="2" clrIdx="0">
    <p:extLst>
      <p:ext uri="{19B8F6BF-5375-455C-9EA6-DF929625EA0E}">
        <p15:presenceInfo xmlns:p15="http://schemas.microsoft.com/office/powerpoint/2012/main" userId="dbd6989014dd9c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1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62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1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4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7C9E-091A-40A7-9BCC-45B31E809F4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7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31502" y="1730491"/>
            <a:ext cx="8597586" cy="40784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dirty="0"/>
              <a:t>　　　　　　　　　　　　　　　　　</a:t>
            </a:r>
            <a:br>
              <a:rPr kumimoji="1" lang="ja-JP" altLang="en-US" dirty="0"/>
            </a:br>
            <a:r>
              <a:rPr kumimoji="1" lang="ja-JP" altLang="en-US" dirty="0"/>
              <a:t>　　　　　　　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　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　　　　　　　　　                                      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</a:t>
            </a:r>
            <a:r>
              <a:rPr kumimoji="1" lang="en-US" altLang="ja-JP" sz="53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/>
            </a:r>
            <a:br>
              <a:rPr kumimoji="1" lang="en-US" altLang="ja-JP" sz="53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</a:br>
            <a:r>
              <a:rPr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/>
            </a:r>
            <a:br>
              <a:rPr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</a:br>
            <a:r>
              <a:rPr lang="ja-JP" altLang="en-US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ｽﾎﾟ</a:t>
            </a:r>
            <a:r>
              <a:rPr lang="en-US" altLang="ja-JP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-</a:t>
            </a:r>
            <a:r>
              <a:rPr lang="ja-JP" altLang="en-US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ﾂの秋    新規会員大募集！</a:t>
            </a:r>
            <a:br>
              <a:rPr lang="ja-JP" altLang="en-US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</a:br>
            <a:r>
              <a:rPr lang="ja-JP" altLang="en-US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　　　 年会費無料</a:t>
            </a:r>
            <a:r>
              <a:rPr kumimoji="1" lang="ja-JP" altLang="en-US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キャンペーン</a:t>
            </a:r>
            <a:r>
              <a:rPr kumimoji="1" lang="en-US" altLang="ja-JP" sz="4000" dirty="0" smtClean="0">
                <a:solidFill>
                  <a:srgbClr val="FF0000"/>
                </a:solidFill>
                <a:ea typeface="ＤＦ特太ゴシック体" panose="02010609000101010101" pitchFamily="1" charset="-128"/>
              </a:rPr>
              <a:t>2024</a:t>
            </a:r>
            <a:r>
              <a:rPr kumimoji="1"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/>
            </a:r>
            <a:br>
              <a:rPr kumimoji="1"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</a:br>
            <a:r>
              <a:rPr lang="ja-JP" altLang="en-US" sz="2700" dirty="0" smtClean="0"/>
              <a:t>    　　　　　   </a:t>
            </a:r>
            <a:r>
              <a:rPr lang="ja-JP" altLang="en-US" sz="2700" dirty="0" smtClean="0">
                <a:solidFill>
                  <a:srgbClr val="FFFF00"/>
                </a:solidFill>
              </a:rPr>
              <a:t>今年もやります！　</a:t>
            </a:r>
            <a:r>
              <a:rPr lang="ja-JP" altLang="en-US" sz="2700" dirty="0" smtClean="0">
                <a:solidFill>
                  <a:srgbClr val="FFFF00"/>
                </a:solidFill>
              </a:rPr>
              <a:t>１０月</a:t>
            </a:r>
            <a:r>
              <a:rPr lang="ja-JP" altLang="en-US" sz="2700" dirty="0" smtClean="0">
                <a:solidFill>
                  <a:srgbClr val="FFFF00"/>
                </a:solidFill>
              </a:rPr>
              <a:t>入会以降年度末まで</a:t>
            </a:r>
            <a:r>
              <a:rPr lang="en-US" altLang="ja-JP" sz="2700" dirty="0">
                <a:solidFill>
                  <a:srgbClr val="FFFF00"/>
                </a:solidFill>
              </a:rPr>
              <a:t/>
            </a:r>
            <a:br>
              <a:rPr lang="en-US" altLang="ja-JP" sz="2700" dirty="0">
                <a:solidFill>
                  <a:srgbClr val="FFFF00"/>
                </a:solidFill>
              </a:rPr>
            </a:br>
            <a:r>
              <a:rPr kumimoji="1" lang="ja-JP" altLang="en-US" sz="2700" dirty="0" smtClean="0">
                <a:solidFill>
                  <a:srgbClr val="FF0000"/>
                </a:solidFill>
              </a:rPr>
              <a:t>初回</a:t>
            </a:r>
            <a:r>
              <a:rPr kumimoji="1" lang="ja-JP" altLang="en-US" sz="2700" dirty="0">
                <a:solidFill>
                  <a:srgbClr val="FF0000"/>
                </a:solidFill>
              </a:rPr>
              <a:t>費用の振込みを済ませた方を対象に、入会年度の</a:t>
            </a:r>
            <a:r>
              <a:rPr kumimoji="1" lang="ja-JP" altLang="en-US" sz="2700" dirty="0" smtClean="0">
                <a:solidFill>
                  <a:srgbClr val="FF0000"/>
                </a:solidFill>
              </a:rPr>
              <a:t>年会費　　　　   </a:t>
            </a:r>
            <a:br>
              <a:rPr kumimoji="1" lang="ja-JP" altLang="en-US" sz="2700" dirty="0" smtClean="0">
                <a:solidFill>
                  <a:srgbClr val="FF0000"/>
                </a:solidFill>
              </a:rPr>
            </a:br>
            <a:r>
              <a:rPr kumimoji="1" lang="ja-JP" altLang="en-US" sz="2700" dirty="0" smtClean="0">
                <a:solidFill>
                  <a:srgbClr val="FF0000"/>
                </a:solidFill>
              </a:rPr>
              <a:t>１８００円が０円に！</a:t>
            </a:r>
            <a:r>
              <a:rPr kumimoji="1" lang="ja-JP" altLang="en-US" sz="2700" dirty="0">
                <a:solidFill>
                  <a:srgbClr val="FF0000"/>
                </a:solidFill>
              </a:rPr>
              <a:t>　 </a:t>
            </a:r>
            <a:r>
              <a:rPr lang="en-US" altLang="ja-JP" sz="2200" dirty="0"/>
              <a:t>※</a:t>
            </a:r>
            <a:r>
              <a:rPr lang="ja-JP" altLang="en-US" sz="2200" dirty="0"/>
              <a:t>別途スポ－ツ保険料、月会費は必要です。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en-US" altLang="ja-JP" sz="2400" i="1" dirty="0"/>
              <a:t>※</a:t>
            </a:r>
            <a:r>
              <a:rPr lang="ja-JP" altLang="en-US" sz="2400" i="1" dirty="0"/>
              <a:t>詳しくはユニバ－スポ－ツクラブ事務局へお問い合わせ下さい。　　　　　　　　　　　　　　　　　　　　　　　　　</a:t>
            </a:r>
            <a:r>
              <a:rPr lang="en-US" altLang="ja-JP" sz="2400" i="1" dirty="0"/>
              <a:t/>
            </a:r>
            <a:br>
              <a:rPr lang="en-US" altLang="ja-JP" sz="2400" i="1" dirty="0"/>
            </a:br>
            <a:r>
              <a:rPr lang="ja-JP" altLang="en-US" sz="2400" i="1" dirty="0"/>
              <a:t>　　　　　　　</a:t>
            </a:r>
            <a:r>
              <a:rPr lang="en-US" altLang="ja-JP" sz="2400" i="1" dirty="0"/>
              <a:t>TEL</a:t>
            </a:r>
            <a:r>
              <a:rPr lang="ja-JP" altLang="en-US" sz="2400" i="1" dirty="0"/>
              <a:t>（０７８）７９６－２５２５</a:t>
            </a:r>
            <a:r>
              <a:rPr lang="ja-JP" altLang="en-US" sz="2400" dirty="0"/>
              <a:t>　</a:t>
            </a:r>
            <a:r>
              <a:rPr lang="en-US" altLang="ja-JP" sz="2400" dirty="0"/>
              <a:t>【</a:t>
            </a:r>
            <a:r>
              <a:rPr lang="ja-JP" altLang="en-US" sz="2400" dirty="0"/>
              <a:t>平日</a:t>
            </a:r>
            <a:r>
              <a:rPr lang="en-US" altLang="ja-JP" sz="2400" dirty="0"/>
              <a:t>(</a:t>
            </a:r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火曜除く）</a:t>
            </a:r>
            <a:r>
              <a:rPr lang="en-US" altLang="ja-JP" sz="2400" dirty="0"/>
              <a:t>10</a:t>
            </a:r>
            <a:r>
              <a:rPr lang="ja-JP" altLang="en-US" sz="2400" dirty="0"/>
              <a:t>時～</a:t>
            </a:r>
            <a:r>
              <a:rPr lang="en-US" altLang="ja-JP" sz="2400" dirty="0"/>
              <a:t>17</a:t>
            </a:r>
            <a:r>
              <a:rPr lang="ja-JP" altLang="en-US" sz="2400" dirty="0"/>
              <a:t>時</a:t>
            </a:r>
            <a:r>
              <a:rPr lang="en-US" altLang="ja-JP" sz="2400" dirty="0"/>
              <a:t>】</a:t>
            </a:r>
            <a:r>
              <a:rPr lang="ja-JP" altLang="en-US" sz="2400" dirty="0"/>
              <a:t>　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 smtClean="0"/>
              <a:t>陸上</a:t>
            </a:r>
            <a:r>
              <a:rPr lang="ja-JP" altLang="en-US" sz="2000" dirty="0"/>
              <a:t>競技・ソフトテニス・サッカ－・バスケットボ－ル・バドミントン・柔道・グラウンドゴルフ</a:t>
            </a:r>
            <a:br>
              <a:rPr lang="ja-JP" altLang="en-US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※</a:t>
            </a:r>
            <a:r>
              <a:rPr lang="ja-JP" altLang="en-US" sz="2000" dirty="0"/>
              <a:t>種目によって、入会できる世代が</a:t>
            </a:r>
            <a:r>
              <a:rPr lang="ja-JP" altLang="en-US" sz="2000"/>
              <a:t>異なります</a:t>
            </a:r>
            <a:r>
              <a:rPr lang="ja-JP" altLang="en-US" sz="2000" smtClean="0"/>
              <a:t>。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200" dirty="0" smtClean="0"/>
              <a:t>陸上</a:t>
            </a:r>
            <a:r>
              <a:rPr lang="ja-JP" altLang="en-US" sz="2200" dirty="0"/>
              <a:t>競技、ｿﾌﾄﾃﾆｽ・・小</a:t>
            </a:r>
            <a:r>
              <a:rPr lang="en-US" altLang="ja-JP" sz="2200" dirty="0"/>
              <a:t>1</a:t>
            </a:r>
            <a:r>
              <a:rPr lang="ja-JP" altLang="en-US" sz="2200" dirty="0"/>
              <a:t>～大人、　ｻｯｶ</a:t>
            </a:r>
            <a:r>
              <a:rPr lang="en-US" altLang="ja-JP" sz="2200" dirty="0"/>
              <a:t>-</a:t>
            </a:r>
            <a:r>
              <a:rPr lang="ja-JP" altLang="en-US" sz="2200" dirty="0"/>
              <a:t>・・高校生以上、　ｸﾞﾗｳﾝﾄﾞｺﾞﾙﾌ</a:t>
            </a:r>
            <a:r>
              <a:rPr lang="en-US" altLang="ja-JP" sz="2200" dirty="0"/>
              <a:t>‥</a:t>
            </a:r>
            <a:r>
              <a:rPr lang="ja-JP" altLang="en-US" sz="2200" dirty="0"/>
              <a:t>大人</a:t>
            </a:r>
            <a:br>
              <a:rPr lang="ja-JP" altLang="en-US" sz="2200" dirty="0"/>
            </a:br>
            <a:r>
              <a:rPr lang="ja-JP" altLang="en-US" sz="2200" dirty="0"/>
              <a:t>　　ﾊﾞｽｹｯﾄﾎﾞ</a:t>
            </a:r>
            <a:r>
              <a:rPr lang="en-US" altLang="ja-JP" sz="2200" dirty="0"/>
              <a:t>-</a:t>
            </a:r>
            <a:r>
              <a:rPr lang="ja-JP" altLang="en-US" sz="2200" dirty="0"/>
              <a:t>ﾙ</a:t>
            </a:r>
            <a:r>
              <a:rPr lang="en-US" altLang="ja-JP" sz="2200" dirty="0"/>
              <a:t>‥</a:t>
            </a:r>
            <a:r>
              <a:rPr lang="ja-JP" altLang="en-US" sz="2200" dirty="0"/>
              <a:t>小</a:t>
            </a:r>
            <a:r>
              <a:rPr lang="en-US" altLang="ja-JP" sz="2200" dirty="0"/>
              <a:t>3</a:t>
            </a:r>
            <a:r>
              <a:rPr lang="ja-JP" altLang="en-US" sz="2200" dirty="0"/>
              <a:t>～中学生　　ﾊﾞﾄﾞﾐﾝﾄﾝ</a:t>
            </a:r>
            <a:r>
              <a:rPr lang="en-US" altLang="ja-JP" sz="2200" dirty="0"/>
              <a:t>‥</a:t>
            </a:r>
            <a:r>
              <a:rPr lang="ja-JP" altLang="en-US" sz="2200" dirty="0"/>
              <a:t>中学生以上　　柔道</a:t>
            </a:r>
            <a:r>
              <a:rPr lang="en-US" altLang="ja-JP" sz="2200" dirty="0"/>
              <a:t>‥</a:t>
            </a:r>
            <a:r>
              <a:rPr lang="ja-JP" altLang="en-US" sz="2200" dirty="0"/>
              <a:t>小学生</a:t>
            </a:r>
            <a:endParaRPr kumimoji="1" lang="ja-JP" altLang="en-US" sz="2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5538575"/>
            <a:ext cx="9144000" cy="97876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　</a:t>
            </a:r>
            <a:r>
              <a:rPr lang="ja-JP" altLang="en-US" dirty="0"/>
              <a:t>　</a:t>
            </a:r>
            <a:endParaRPr lang="en-US" altLang="ja-JP" dirty="0"/>
          </a:p>
          <a:p>
            <a:pPr algn="l"/>
            <a:r>
              <a:rPr lang="ja-JP" altLang="en-US" sz="1400" dirty="0"/>
              <a:t>　</a:t>
            </a:r>
            <a:endParaRPr kumimoji="1" lang="ja-JP" altLang="en-US" sz="1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88" y="-19228"/>
            <a:ext cx="2189266" cy="17116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1730491"/>
            <a:ext cx="1987296" cy="159311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8" y="18797"/>
            <a:ext cx="2409354" cy="16926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8" y="-9506"/>
            <a:ext cx="1962912" cy="173049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" y="1750298"/>
            <a:ext cx="1527956" cy="175379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" y="3578445"/>
            <a:ext cx="1623693" cy="177384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53" y="1"/>
            <a:ext cx="2195703" cy="17304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265" y="5846940"/>
            <a:ext cx="5169128" cy="963329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1353C010-E6DD-E15B-94E4-94FCDFCFE599}"/>
              </a:ext>
            </a:extLst>
          </p:cNvPr>
          <p:cNvSpPr/>
          <p:nvPr/>
        </p:nvSpPr>
        <p:spPr>
          <a:xfrm>
            <a:off x="1981200" y="5846940"/>
            <a:ext cx="3585882" cy="945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0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ＭＳ Ｐゴシック</vt:lpstr>
      <vt:lpstr>Arial</vt:lpstr>
      <vt:lpstr>Calibri</vt:lpstr>
      <vt:lpstr>Calibri Light</vt:lpstr>
      <vt:lpstr>Office テーマ</vt:lpstr>
      <vt:lpstr>　　　　　　　　　　　　　　　　　 　　　　　　　 　 　　　　　　　　　　　                                        　　　　　　　　　  ｽﾎﾟ-ﾂの秋    新規会員大募集！ 　　　 年会費無料キャンペーン2024     　　　　　   今年もやります！　１０月入会以降年度末まで 初回費用の振込みを済ませた方を対象に、入会年度の年会費　　　　    １８００円が０円に！　 ※別途スポ－ツ保険料、月会費は必要です。 ※詳しくはユニバ－スポ－ツクラブ事務局へお問い合わせ下さい。　　　　　　　　　　　　　　　　　　　　　　　　　 　　　　　　　TEL（０７８）７９６－２５２５　【平日(第3火曜除く）10時～17時】　 陸上競技・ソフトテニス・サッカ－・バスケットボ－ル・バドミントン・柔道・グラウンドゴルフ 　　※種目によって、入会できる世代が異なります。 　陸上競技、ｿﾌﾄﾃﾆｽ・・小1～大人、　ｻｯｶ-・・高校生以上、　ｸﾞﾗｳﾝﾄﾞｺﾞﾙﾌ‥大人 　　ﾊﾞｽｹｯﾄﾎﾞ-ﾙ‥小3～中学生　　ﾊﾞﾄﾞﾐﾝﾄﾝ‥中学生以上　　柔道‥小学生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2022夏キャンペ－ン！ 陸上競技・ソフトテニス・サッカ－・バスケットボ－ル・バドミントン・柔道・グラウンドゴルフ　７種類のスポ－ツ</dc:title>
  <dc:creator>yhisada</dc:creator>
  <cp:lastModifiedBy>Microsoft アカウント</cp:lastModifiedBy>
  <cp:revision>35</cp:revision>
  <cp:lastPrinted>2023-12-28T12:02:43Z</cp:lastPrinted>
  <dcterms:created xsi:type="dcterms:W3CDTF">2022-06-26T21:32:54Z</dcterms:created>
  <dcterms:modified xsi:type="dcterms:W3CDTF">2024-07-12T01:11:17Z</dcterms:modified>
</cp:coreProperties>
</file>