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0" r:id="rId1"/>
  </p:sldMasterIdLst>
  <p:sldIdLst>
    <p:sldId id="256"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久田 洋一" initials="久田" lastIdx="2" clrIdx="0">
    <p:extLst>
      <p:ext uri="{19B8F6BF-5375-455C-9EA6-DF929625EA0E}">
        <p15:presenceInfo xmlns:p15="http://schemas.microsoft.com/office/powerpoint/2012/main" userId="dbd6989014dd9ca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8" autoAdjust="0"/>
    <p:restoredTop sz="94660"/>
  </p:normalViewPr>
  <p:slideViewPr>
    <p:cSldViewPr snapToGrid="0">
      <p:cViewPr varScale="1">
        <p:scale>
          <a:sx n="85" d="100"/>
          <a:sy n="85" d="100"/>
        </p:scale>
        <p:origin x="54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0877C9E-091A-40A7-9BCC-45B31E809F42}" type="datetimeFigureOut">
              <a:rPr kumimoji="1" lang="ja-JP" altLang="en-US" smtClean="0"/>
              <a:t>2023/9/7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B3DC3E9-9397-453B-A517-B46DF5C303EA}" type="slidenum">
              <a:rPr kumimoji="1" lang="ja-JP" altLang="en-US" smtClean="0"/>
              <a:t>‹#›</a:t>
            </a:fld>
            <a:endParaRPr kumimoji="1" lang="ja-JP" altLang="en-US"/>
          </a:p>
        </p:txBody>
      </p:sp>
    </p:spTree>
    <p:extLst>
      <p:ext uri="{BB962C8B-B14F-4D97-AF65-F5344CB8AC3E}">
        <p14:creationId xmlns:p14="http://schemas.microsoft.com/office/powerpoint/2010/main" val="1992917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0877C9E-091A-40A7-9BCC-45B31E809F42}" type="datetimeFigureOut">
              <a:rPr kumimoji="1" lang="ja-JP" altLang="en-US" smtClean="0"/>
              <a:t>2023/9/7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B3DC3E9-9397-453B-A517-B46DF5C303EA}" type="slidenum">
              <a:rPr kumimoji="1" lang="ja-JP" altLang="en-US" smtClean="0"/>
              <a:t>‹#›</a:t>
            </a:fld>
            <a:endParaRPr kumimoji="1" lang="ja-JP" altLang="en-US"/>
          </a:p>
        </p:txBody>
      </p:sp>
    </p:spTree>
    <p:extLst>
      <p:ext uri="{BB962C8B-B14F-4D97-AF65-F5344CB8AC3E}">
        <p14:creationId xmlns:p14="http://schemas.microsoft.com/office/powerpoint/2010/main" val="1575348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0877C9E-091A-40A7-9BCC-45B31E809F42}" type="datetimeFigureOut">
              <a:rPr kumimoji="1" lang="ja-JP" altLang="en-US" smtClean="0"/>
              <a:t>2023/9/7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B3DC3E9-9397-453B-A517-B46DF5C303EA}" type="slidenum">
              <a:rPr kumimoji="1" lang="ja-JP" altLang="en-US" smtClean="0"/>
              <a:t>‹#›</a:t>
            </a:fld>
            <a:endParaRPr kumimoji="1" lang="ja-JP" altLang="en-US"/>
          </a:p>
        </p:txBody>
      </p:sp>
    </p:spTree>
    <p:extLst>
      <p:ext uri="{BB962C8B-B14F-4D97-AF65-F5344CB8AC3E}">
        <p14:creationId xmlns:p14="http://schemas.microsoft.com/office/powerpoint/2010/main" val="316794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0877C9E-091A-40A7-9BCC-45B31E809F42}" type="datetimeFigureOut">
              <a:rPr kumimoji="1" lang="ja-JP" altLang="en-US" smtClean="0"/>
              <a:t>2023/9/7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B3DC3E9-9397-453B-A517-B46DF5C303EA}" type="slidenum">
              <a:rPr kumimoji="1" lang="ja-JP" altLang="en-US" smtClean="0"/>
              <a:t>‹#›</a:t>
            </a:fld>
            <a:endParaRPr kumimoji="1" lang="ja-JP" altLang="en-US"/>
          </a:p>
        </p:txBody>
      </p:sp>
    </p:spTree>
    <p:extLst>
      <p:ext uri="{BB962C8B-B14F-4D97-AF65-F5344CB8AC3E}">
        <p14:creationId xmlns:p14="http://schemas.microsoft.com/office/powerpoint/2010/main" val="2706623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0877C9E-091A-40A7-9BCC-45B31E809F42}" type="datetimeFigureOut">
              <a:rPr kumimoji="1" lang="ja-JP" altLang="en-US" smtClean="0"/>
              <a:t>2023/9/7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B3DC3E9-9397-453B-A517-B46DF5C303EA}" type="slidenum">
              <a:rPr kumimoji="1" lang="ja-JP" altLang="en-US" smtClean="0"/>
              <a:t>‹#›</a:t>
            </a:fld>
            <a:endParaRPr kumimoji="1" lang="ja-JP" altLang="en-US"/>
          </a:p>
        </p:txBody>
      </p:sp>
    </p:spTree>
    <p:extLst>
      <p:ext uri="{BB962C8B-B14F-4D97-AF65-F5344CB8AC3E}">
        <p14:creationId xmlns:p14="http://schemas.microsoft.com/office/powerpoint/2010/main" val="37089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0877C9E-091A-40A7-9BCC-45B31E809F42}" type="datetimeFigureOut">
              <a:rPr kumimoji="1" lang="ja-JP" altLang="en-US" smtClean="0"/>
              <a:t>2023/9/7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B3DC3E9-9397-453B-A517-B46DF5C303EA}" type="slidenum">
              <a:rPr kumimoji="1" lang="ja-JP" altLang="en-US" smtClean="0"/>
              <a:t>‹#›</a:t>
            </a:fld>
            <a:endParaRPr kumimoji="1" lang="ja-JP" altLang="en-US"/>
          </a:p>
        </p:txBody>
      </p:sp>
    </p:spTree>
    <p:extLst>
      <p:ext uri="{BB962C8B-B14F-4D97-AF65-F5344CB8AC3E}">
        <p14:creationId xmlns:p14="http://schemas.microsoft.com/office/powerpoint/2010/main" val="258067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0877C9E-091A-40A7-9BCC-45B31E809F42}" type="datetimeFigureOut">
              <a:rPr kumimoji="1" lang="ja-JP" altLang="en-US" smtClean="0"/>
              <a:t>2023/9/7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B3DC3E9-9397-453B-A517-B46DF5C303EA}" type="slidenum">
              <a:rPr kumimoji="1" lang="ja-JP" altLang="en-US" smtClean="0"/>
              <a:t>‹#›</a:t>
            </a:fld>
            <a:endParaRPr kumimoji="1" lang="ja-JP" altLang="en-US"/>
          </a:p>
        </p:txBody>
      </p:sp>
    </p:spTree>
    <p:extLst>
      <p:ext uri="{BB962C8B-B14F-4D97-AF65-F5344CB8AC3E}">
        <p14:creationId xmlns:p14="http://schemas.microsoft.com/office/powerpoint/2010/main" val="1341912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877C9E-091A-40A7-9BCC-45B31E809F42}" type="datetimeFigureOut">
              <a:rPr kumimoji="1" lang="ja-JP" altLang="en-US" smtClean="0"/>
              <a:t>2023/9/7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B3DC3E9-9397-453B-A517-B46DF5C303EA}" type="slidenum">
              <a:rPr kumimoji="1" lang="ja-JP" altLang="en-US" smtClean="0"/>
              <a:t>‹#›</a:t>
            </a:fld>
            <a:endParaRPr kumimoji="1" lang="ja-JP" altLang="en-US"/>
          </a:p>
        </p:txBody>
      </p:sp>
    </p:spTree>
    <p:extLst>
      <p:ext uri="{BB962C8B-B14F-4D97-AF65-F5344CB8AC3E}">
        <p14:creationId xmlns:p14="http://schemas.microsoft.com/office/powerpoint/2010/main" val="3556459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0877C9E-091A-40A7-9BCC-45B31E809F42}" type="datetimeFigureOut">
              <a:rPr kumimoji="1" lang="ja-JP" altLang="en-US" smtClean="0"/>
              <a:t>2023/9/7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B3DC3E9-9397-453B-A517-B46DF5C303EA}" type="slidenum">
              <a:rPr kumimoji="1" lang="ja-JP" altLang="en-US" smtClean="0"/>
              <a:t>‹#›</a:t>
            </a:fld>
            <a:endParaRPr kumimoji="1" lang="ja-JP" altLang="en-US"/>
          </a:p>
        </p:txBody>
      </p:sp>
    </p:spTree>
    <p:extLst>
      <p:ext uri="{BB962C8B-B14F-4D97-AF65-F5344CB8AC3E}">
        <p14:creationId xmlns:p14="http://schemas.microsoft.com/office/powerpoint/2010/main" val="181746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0877C9E-091A-40A7-9BCC-45B31E809F42}" type="datetimeFigureOut">
              <a:rPr kumimoji="1" lang="ja-JP" altLang="en-US" smtClean="0"/>
              <a:t>2023/9/7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B3DC3E9-9397-453B-A517-B46DF5C303EA}" type="slidenum">
              <a:rPr kumimoji="1" lang="ja-JP" altLang="en-US" smtClean="0"/>
              <a:t>‹#›</a:t>
            </a:fld>
            <a:endParaRPr kumimoji="1" lang="ja-JP" altLang="en-US"/>
          </a:p>
        </p:txBody>
      </p:sp>
    </p:spTree>
    <p:extLst>
      <p:ext uri="{BB962C8B-B14F-4D97-AF65-F5344CB8AC3E}">
        <p14:creationId xmlns:p14="http://schemas.microsoft.com/office/powerpoint/2010/main" val="97537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0877C9E-091A-40A7-9BCC-45B31E809F42}" type="datetimeFigureOut">
              <a:rPr kumimoji="1" lang="ja-JP" altLang="en-US" smtClean="0"/>
              <a:t>2023/9/7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B3DC3E9-9397-453B-A517-B46DF5C303EA}" type="slidenum">
              <a:rPr kumimoji="1" lang="ja-JP" altLang="en-US" smtClean="0"/>
              <a:t>‹#›</a:t>
            </a:fld>
            <a:endParaRPr kumimoji="1" lang="ja-JP" altLang="en-US"/>
          </a:p>
        </p:txBody>
      </p:sp>
    </p:spTree>
    <p:extLst>
      <p:ext uri="{BB962C8B-B14F-4D97-AF65-F5344CB8AC3E}">
        <p14:creationId xmlns:p14="http://schemas.microsoft.com/office/powerpoint/2010/main" val="2658203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877C9E-091A-40A7-9BCC-45B31E809F42}" type="datetimeFigureOut">
              <a:rPr kumimoji="1" lang="ja-JP" altLang="en-US" smtClean="0"/>
              <a:t>2023/9/7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3DC3E9-9397-453B-A517-B46DF5C303EA}" type="slidenum">
              <a:rPr kumimoji="1" lang="ja-JP" altLang="en-US" smtClean="0"/>
              <a:t>‹#›</a:t>
            </a:fld>
            <a:endParaRPr kumimoji="1" lang="ja-JP" altLang="en-US"/>
          </a:p>
        </p:txBody>
      </p:sp>
    </p:spTree>
    <p:extLst>
      <p:ext uri="{BB962C8B-B14F-4D97-AF65-F5344CB8AC3E}">
        <p14:creationId xmlns:p14="http://schemas.microsoft.com/office/powerpoint/2010/main" val="996979732"/>
      </p:ext>
    </p:extLst>
  </p:cSld>
  <p:clrMap bg1="lt1" tx1="dk1" bg2="lt2" tx2="dk2" accent1="accent1" accent2="accent2" accent3="accent3" accent4="accent4" accent5="accent5" accent6="accent6" hlink="hlink" folHlink="folHlink"/>
  <p:sldLayoutIdLst>
    <p:sldLayoutId id="2147483941" r:id="rId1"/>
    <p:sldLayoutId id="2147483942" r:id="rId2"/>
    <p:sldLayoutId id="2147483943" r:id="rId3"/>
    <p:sldLayoutId id="2147483944" r:id="rId4"/>
    <p:sldLayoutId id="2147483945" r:id="rId5"/>
    <p:sldLayoutId id="2147483946" r:id="rId6"/>
    <p:sldLayoutId id="2147483947" r:id="rId7"/>
    <p:sldLayoutId id="2147483948" r:id="rId8"/>
    <p:sldLayoutId id="2147483949" r:id="rId9"/>
    <p:sldLayoutId id="2147483950" r:id="rId10"/>
    <p:sldLayoutId id="214748395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59930" y="1730490"/>
            <a:ext cx="8707797" cy="4078424"/>
          </a:xfrm>
          <a:solidFill>
            <a:schemeClr val="accent1">
              <a:lumMod val="60000"/>
              <a:lumOff val="40000"/>
            </a:schemeClr>
          </a:solidFill>
        </p:spPr>
        <p:txBody>
          <a:bodyPr>
            <a:normAutofit fontScale="90000"/>
          </a:bodyPr>
          <a:lstStyle/>
          <a:p>
            <a:pPr algn="l">
              <a:lnSpc>
                <a:spcPct val="100000"/>
              </a:lnSpc>
            </a:pPr>
            <a:r>
              <a:rPr kumimoji="1" lang="ja-JP" altLang="en-US" dirty="0"/>
              <a:t>　　　　　　　　　　　　　　　　　</a:t>
            </a:r>
            <a:br>
              <a:rPr kumimoji="1" lang="ja-JP" altLang="en-US" dirty="0"/>
            </a:br>
            <a:r>
              <a:rPr kumimoji="1" lang="ja-JP" altLang="en-US" dirty="0"/>
              <a:t>　　　　　　　</a:t>
            </a:r>
            <a:br>
              <a:rPr lang="ja-JP" altLang="en-US" dirty="0"/>
            </a:br>
            <a:r>
              <a:rPr lang="ja-JP" altLang="en-US" dirty="0"/>
              <a:t>　</a:t>
            </a:r>
            <a:br>
              <a:rPr lang="en-US" altLang="ja-JP" dirty="0"/>
            </a:br>
            <a:r>
              <a:rPr lang="ja-JP" altLang="en-US" dirty="0"/>
              <a:t>　</a:t>
            </a:r>
            <a:br>
              <a:rPr lang="en-US" altLang="ja-JP" dirty="0"/>
            </a:br>
            <a:r>
              <a:rPr lang="ja-JP" altLang="en-US" dirty="0"/>
              <a:t>　　　　　　　　　　　　　　　　　　　　　</a:t>
            </a:r>
            <a:br>
              <a:rPr kumimoji="1" lang="en-US" altLang="ja-JP" sz="5300" dirty="0">
                <a:solidFill>
                  <a:srgbClr val="FF0000"/>
                </a:solidFill>
                <a:ea typeface="ＤＦ特太ゴシック体" panose="02010609000101010101" pitchFamily="1" charset="-128"/>
              </a:rPr>
            </a:br>
            <a:r>
              <a:rPr lang="ja-JP" altLang="en-US" sz="5300" dirty="0">
                <a:solidFill>
                  <a:srgbClr val="FF0000"/>
                </a:solidFill>
                <a:ea typeface="ＤＦ特太ゴシック体" panose="02010609000101010101" pitchFamily="1" charset="-128"/>
              </a:rPr>
              <a:t>　　</a:t>
            </a:r>
            <a:br>
              <a:rPr lang="en-US" altLang="ja-JP" sz="5300" dirty="0">
                <a:solidFill>
                  <a:srgbClr val="FF0000"/>
                </a:solidFill>
                <a:ea typeface="ＤＦ特太ゴシック体" panose="02010609000101010101" pitchFamily="1" charset="-128"/>
              </a:rPr>
            </a:br>
            <a:br>
              <a:rPr lang="en-US" altLang="ja-JP" sz="5300" dirty="0">
                <a:solidFill>
                  <a:srgbClr val="FF0000"/>
                </a:solidFill>
                <a:ea typeface="ＤＦ特太ゴシック体" panose="02010609000101010101" pitchFamily="1" charset="-128"/>
              </a:rPr>
            </a:br>
            <a:br>
              <a:rPr lang="en-US" altLang="ja-JP" sz="5300" dirty="0">
                <a:solidFill>
                  <a:srgbClr val="FF0000"/>
                </a:solidFill>
                <a:ea typeface="ＤＦ特太ゴシック体" panose="02010609000101010101" pitchFamily="1" charset="-128"/>
              </a:rPr>
            </a:br>
            <a:r>
              <a:rPr lang="ja-JP" altLang="en-US" sz="5300" dirty="0">
                <a:solidFill>
                  <a:srgbClr val="FF0000"/>
                </a:solidFill>
                <a:ea typeface="ＤＦ特太ゴシック体" panose="02010609000101010101" pitchFamily="1" charset="-128"/>
              </a:rPr>
              <a:t>　　</a:t>
            </a:r>
            <a:r>
              <a:rPr lang="ja-JP" altLang="en-US" sz="4000" dirty="0">
                <a:solidFill>
                  <a:srgbClr val="FF0000"/>
                </a:solidFill>
                <a:ea typeface="ＤＦ特太ゴシック体" panose="02010609000101010101" pitchFamily="1" charset="-128"/>
              </a:rPr>
              <a:t>年会費無料</a:t>
            </a:r>
            <a:r>
              <a:rPr kumimoji="1" lang="ja-JP" altLang="en-US" sz="4000" dirty="0">
                <a:solidFill>
                  <a:srgbClr val="FF0000"/>
                </a:solidFill>
                <a:ea typeface="ＤＦ特太ゴシック体" panose="02010609000101010101" pitchFamily="1" charset="-128"/>
              </a:rPr>
              <a:t>キャンペーン</a:t>
            </a:r>
            <a:r>
              <a:rPr kumimoji="1" lang="en-US" altLang="ja-JP" sz="4000" dirty="0">
                <a:solidFill>
                  <a:srgbClr val="FF0000"/>
                </a:solidFill>
                <a:ea typeface="ＤＦ特太ゴシック体" panose="02010609000101010101" pitchFamily="1" charset="-128"/>
              </a:rPr>
              <a:t>2023</a:t>
            </a:r>
            <a:br>
              <a:rPr kumimoji="1" lang="ja-JP" altLang="en-US" sz="5300" dirty="0">
                <a:solidFill>
                  <a:srgbClr val="FF0000"/>
                </a:solidFill>
                <a:ea typeface="ＤＦ特太ゴシック体" panose="02010609000101010101" pitchFamily="1" charset="-128"/>
              </a:rPr>
            </a:br>
            <a:r>
              <a:rPr lang="ja-JP" altLang="en-US" sz="2700" dirty="0"/>
              <a:t>今年もやります！　１０月以降、年度末までの入会について、</a:t>
            </a:r>
            <a:br>
              <a:rPr lang="en-US" altLang="ja-JP" sz="2700" dirty="0"/>
            </a:br>
            <a:r>
              <a:rPr kumimoji="1" lang="ja-JP" altLang="en-US" sz="2700" dirty="0">
                <a:solidFill>
                  <a:srgbClr val="FF0000"/>
                </a:solidFill>
              </a:rPr>
              <a:t>初回費用の振込み及び入会書類の提出を活動開始日の前日までに済ませた方を対象に、入会年度の年会費が無料！！</a:t>
            </a:r>
            <a:br>
              <a:rPr lang="en-US" altLang="ja-JP" sz="2700" dirty="0"/>
            </a:br>
            <a:r>
              <a:rPr lang="en-US" altLang="ja-JP" sz="2200" dirty="0"/>
              <a:t>※</a:t>
            </a:r>
            <a:r>
              <a:rPr lang="ja-JP" altLang="en-US" sz="2200" dirty="0"/>
              <a:t>別途スポ－ツ保険料、月会費は必要です。</a:t>
            </a:r>
            <a:br>
              <a:rPr lang="en-US" altLang="ja-JP" sz="2200" dirty="0"/>
            </a:br>
            <a:br>
              <a:rPr lang="en-US" altLang="ja-JP" sz="2200" dirty="0"/>
            </a:br>
            <a:r>
              <a:rPr lang="en-US" altLang="ja-JP" sz="2400" i="1" dirty="0"/>
              <a:t>※</a:t>
            </a:r>
            <a:r>
              <a:rPr lang="ja-JP" altLang="en-US" sz="2400" i="1" dirty="0"/>
              <a:t>入会ご希望の方は必ずユニバ－スポ－ツクラブ事務局へご連絡下さい。　　</a:t>
            </a:r>
            <a:r>
              <a:rPr lang="en-US" altLang="ja-JP" sz="2400" i="1" dirty="0"/>
              <a:t>TEL</a:t>
            </a:r>
            <a:r>
              <a:rPr lang="ja-JP" altLang="en-US" sz="2400" i="1" dirty="0"/>
              <a:t>（０７８）７９６－２５２５</a:t>
            </a:r>
            <a:r>
              <a:rPr lang="ja-JP" altLang="en-US" sz="2400" dirty="0"/>
              <a:t>　</a:t>
            </a:r>
            <a:r>
              <a:rPr lang="en-US" altLang="ja-JP" sz="2400" dirty="0"/>
              <a:t>【</a:t>
            </a:r>
            <a:r>
              <a:rPr lang="ja-JP" altLang="en-US" sz="2400" dirty="0"/>
              <a:t>平日</a:t>
            </a:r>
            <a:r>
              <a:rPr lang="en-US" altLang="ja-JP" sz="2400" dirty="0"/>
              <a:t>(</a:t>
            </a:r>
            <a:r>
              <a:rPr lang="ja-JP" altLang="en-US" sz="2400" dirty="0"/>
              <a:t>第</a:t>
            </a:r>
            <a:r>
              <a:rPr lang="en-US" altLang="ja-JP" sz="2400" dirty="0"/>
              <a:t>3</a:t>
            </a:r>
            <a:r>
              <a:rPr lang="ja-JP" altLang="en-US" sz="2400" dirty="0"/>
              <a:t>火曜除く）</a:t>
            </a:r>
            <a:r>
              <a:rPr lang="en-US" altLang="ja-JP" sz="2400" dirty="0"/>
              <a:t>10</a:t>
            </a:r>
            <a:r>
              <a:rPr lang="ja-JP" altLang="en-US" sz="2400" dirty="0"/>
              <a:t>時～</a:t>
            </a:r>
            <a:r>
              <a:rPr lang="en-US" altLang="ja-JP" sz="2400" dirty="0"/>
              <a:t>17</a:t>
            </a:r>
            <a:r>
              <a:rPr lang="ja-JP" altLang="en-US" sz="2400" dirty="0"/>
              <a:t>時</a:t>
            </a:r>
            <a:r>
              <a:rPr lang="en-US" altLang="ja-JP" sz="2400" dirty="0"/>
              <a:t>】</a:t>
            </a:r>
            <a:r>
              <a:rPr lang="ja-JP" altLang="en-US" sz="2400" dirty="0"/>
              <a:t>　</a:t>
            </a:r>
            <a:br>
              <a:rPr lang="ja-JP" altLang="en-US" sz="2000" dirty="0"/>
            </a:br>
            <a:br>
              <a:rPr lang="en-US" altLang="ja-JP" sz="2000" dirty="0"/>
            </a:br>
            <a:r>
              <a:rPr lang="ja-JP" altLang="en-US" sz="2000" dirty="0"/>
              <a:t>　</a:t>
            </a:r>
            <a:r>
              <a:rPr lang="ja-JP" altLang="en-US" sz="2200" dirty="0"/>
              <a:t>陸上競技、ｿﾌﾄﾃﾆｽ・・小</a:t>
            </a:r>
            <a:r>
              <a:rPr lang="en-US" altLang="ja-JP" sz="2200" dirty="0"/>
              <a:t>1</a:t>
            </a:r>
            <a:r>
              <a:rPr lang="ja-JP" altLang="en-US" sz="2200" dirty="0"/>
              <a:t>～大人、　ｻｯｶ</a:t>
            </a:r>
            <a:r>
              <a:rPr lang="en-US" altLang="ja-JP" sz="2200" dirty="0"/>
              <a:t>-</a:t>
            </a:r>
            <a:r>
              <a:rPr lang="ja-JP" altLang="en-US" sz="2200" dirty="0"/>
              <a:t>・・高校生以上、　ｸﾞﾗｳﾝﾄﾞｺﾞﾙﾌ・・大人</a:t>
            </a:r>
            <a:br>
              <a:rPr lang="ja-JP" altLang="en-US" sz="2200" dirty="0"/>
            </a:br>
            <a:r>
              <a:rPr lang="ja-JP" altLang="en-US" sz="2200" dirty="0"/>
              <a:t>　　ﾊﾞｽｹｯﾄﾎﾞ</a:t>
            </a:r>
            <a:r>
              <a:rPr lang="en-US" altLang="ja-JP" sz="2200" dirty="0"/>
              <a:t>-</a:t>
            </a:r>
            <a:r>
              <a:rPr lang="ja-JP" altLang="en-US" sz="2200" dirty="0"/>
              <a:t>ﾙ・・ 小</a:t>
            </a:r>
            <a:r>
              <a:rPr lang="en-US" altLang="ja-JP" sz="2200" dirty="0"/>
              <a:t>3</a:t>
            </a:r>
            <a:r>
              <a:rPr lang="ja-JP" altLang="en-US" sz="2200" dirty="0"/>
              <a:t>～中学生　　ﾊﾞﾄﾞﾐﾝﾄﾝ・・ 中学生以上　　柔道・・小学生</a:t>
            </a:r>
            <a:endParaRPr kumimoji="1" lang="ja-JP" altLang="en-US" sz="2200" dirty="0"/>
          </a:p>
        </p:txBody>
      </p:sp>
      <p:sp>
        <p:nvSpPr>
          <p:cNvPr id="3" name="サブタイトル 2"/>
          <p:cNvSpPr>
            <a:spLocks noGrp="1"/>
          </p:cNvSpPr>
          <p:nvPr>
            <p:ph type="subTitle" idx="1"/>
          </p:nvPr>
        </p:nvSpPr>
        <p:spPr>
          <a:xfrm>
            <a:off x="1524000" y="5808914"/>
            <a:ext cx="9144000" cy="708426"/>
          </a:xfrm>
        </p:spPr>
        <p:txBody>
          <a:bodyPr>
            <a:normAutofit lnSpcReduction="10000"/>
          </a:bodyPr>
          <a:lstStyle/>
          <a:p>
            <a:pPr algn="l"/>
            <a:r>
              <a:rPr kumimoji="1" lang="ja-JP" altLang="en-US" dirty="0"/>
              <a:t>　</a:t>
            </a:r>
            <a:endParaRPr lang="en-US" altLang="ja-JP" dirty="0"/>
          </a:p>
          <a:p>
            <a:pPr algn="l"/>
            <a:r>
              <a:rPr lang="ja-JP" altLang="en-US" sz="1400" dirty="0"/>
              <a:t>　</a:t>
            </a:r>
            <a:endParaRPr kumimoji="1" lang="ja-JP" altLang="en-US" sz="1800" dirty="0"/>
          </a:p>
        </p:txBody>
      </p: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80778" y="2705622"/>
            <a:ext cx="1911221" cy="1745562"/>
          </a:xfrm>
          <a:prstGeom prst="rect">
            <a:avLst/>
          </a:prstGeom>
        </p:spPr>
      </p:pic>
      <p:pic>
        <p:nvPicPr>
          <p:cNvPr id="7" name="図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67728" y="5082959"/>
            <a:ext cx="1924271" cy="1709218"/>
          </a:xfrm>
          <a:prstGeom prst="rect">
            <a:avLst/>
          </a:prstGeom>
        </p:spPr>
      </p:pic>
      <p:pic>
        <p:nvPicPr>
          <p:cNvPr id="8" name="図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05718" y="14190"/>
            <a:ext cx="2571220" cy="1692682"/>
          </a:xfrm>
          <a:prstGeom prst="rect">
            <a:avLst/>
          </a:prstGeom>
        </p:spPr>
      </p:pic>
      <p:pic>
        <p:nvPicPr>
          <p:cNvPr id="9" name="図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96262" y="-1"/>
            <a:ext cx="2595737" cy="1730491"/>
          </a:xfrm>
          <a:prstGeom prst="rect">
            <a:avLst/>
          </a:prstGeom>
        </p:spPr>
      </p:pic>
      <p:pic>
        <p:nvPicPr>
          <p:cNvPr id="10" name="図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1975" y="2487709"/>
            <a:ext cx="1527956" cy="1753794"/>
          </a:xfrm>
          <a:prstGeom prst="rect">
            <a:avLst/>
          </a:prstGeom>
        </p:spPr>
      </p:pic>
      <p:pic>
        <p:nvPicPr>
          <p:cNvPr id="12" name="図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9765" y="4652568"/>
            <a:ext cx="1510166" cy="1965647"/>
          </a:xfrm>
          <a:prstGeom prst="rect">
            <a:avLst/>
          </a:prstGeom>
        </p:spPr>
      </p:pic>
      <p:pic>
        <p:nvPicPr>
          <p:cNvPr id="5" name="図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57353" y="1"/>
            <a:ext cx="2242683" cy="1730490"/>
          </a:xfrm>
          <a:prstGeom prst="rect">
            <a:avLst/>
          </a:prstGeom>
        </p:spPr>
      </p:pic>
      <p:pic>
        <p:nvPicPr>
          <p:cNvPr id="4" name="図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329265" y="5846940"/>
            <a:ext cx="5169128" cy="963329"/>
          </a:xfrm>
          <a:prstGeom prst="rect">
            <a:avLst/>
          </a:prstGeom>
        </p:spPr>
      </p:pic>
      <p:sp>
        <p:nvSpPr>
          <p:cNvPr id="11" name="四角形: 角を丸くする 10">
            <a:extLst>
              <a:ext uri="{FF2B5EF4-FFF2-40B4-BE49-F238E27FC236}">
                <a16:creationId xmlns:a16="http://schemas.microsoft.com/office/drawing/2014/main" id="{1353C010-E6DD-E15B-94E4-94FCDFCFE599}"/>
              </a:ext>
            </a:extLst>
          </p:cNvPr>
          <p:cNvSpPr/>
          <p:nvPr/>
        </p:nvSpPr>
        <p:spPr>
          <a:xfrm>
            <a:off x="1981200" y="5846940"/>
            <a:ext cx="3585882" cy="94523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5290012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210</TotalTime>
  <Words>165</Words>
  <Application>Microsoft Office PowerPoint</Application>
  <PresentationFormat>ワイド画面</PresentationFormat>
  <Paragraphs>3</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　　　　　　　　　　　　　　　　　 　　　　　　　 　 　 　　　　　　　　　　　　　　　　　　　　　 　　   　　年会費無料キャンペーン2023 今年もやります！　１０月以降、年度末までの入会について、 初回費用の振込み及び入会書類の提出を活動開始日の前日までに済ませた方を対象に、入会年度の年会費が無料！！ ※別途スポ－ツ保険料、月会費は必要です。  ※入会ご希望の方は必ずユニバ－スポ－ツクラブ事務局へご連絡下さい。　　TEL（０７８）７９６－２５２５　【平日(第3火曜除く）10時～17時】　  　陸上競技、ｿﾌﾄﾃﾆｽ・・小1～大人、　ｻｯｶ-・・高校生以上、　ｸﾞﾗｳﾝﾄﾞｺﾞﾙﾌ・・大人 　　ﾊﾞｽｹｯﾄﾎﾞ-ﾙ・・ 小3～中学生　　ﾊﾞﾄﾞﾐﾝﾄﾝ・・ 中学生以上　　柔道・・小学生</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2022夏キャンペ－ン！ 陸上競技・ソフトテニス・サッカ－・バスケットボ－ル・バドミントン・柔道・グラウンドゴルフ　７種類のスポ－ツ</dc:title>
  <dc:creator>yhisada</dc:creator>
  <cp:lastModifiedBy>洋一 久田</cp:lastModifiedBy>
  <cp:revision>26</cp:revision>
  <cp:lastPrinted>2022-07-15T06:37:03Z</cp:lastPrinted>
  <dcterms:created xsi:type="dcterms:W3CDTF">2022-06-26T21:32:54Z</dcterms:created>
  <dcterms:modified xsi:type="dcterms:W3CDTF">2023-09-07T06:18:37Z</dcterms:modified>
</cp:coreProperties>
</file>